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5" r:id="rId5"/>
    <p:sldId id="266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 autoAdjust="0"/>
    <p:restoredTop sz="86391" autoAdjust="0"/>
  </p:normalViewPr>
  <p:slideViewPr>
    <p:cSldViewPr snapToGrid="0">
      <p:cViewPr varScale="1">
        <p:scale>
          <a:sx n="49" d="100"/>
          <a:sy n="49" d="100"/>
        </p:scale>
        <p:origin x="10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3C-BBF9-42F5-8343-2FE3D95E58C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F7AE-93A0-4C38-A60B-84B71F9F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5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3C-BBF9-42F5-8343-2FE3D95E58C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F7AE-93A0-4C38-A60B-84B71F9F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3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3C-BBF9-42F5-8343-2FE3D95E58C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F7AE-93A0-4C38-A60B-84B71F9F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7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3C-BBF9-42F5-8343-2FE3D95E58C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F7AE-93A0-4C38-A60B-84B71F9F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1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3C-BBF9-42F5-8343-2FE3D95E58C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F7AE-93A0-4C38-A60B-84B71F9F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1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3C-BBF9-42F5-8343-2FE3D95E58C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F7AE-93A0-4C38-A60B-84B71F9F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4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3C-BBF9-42F5-8343-2FE3D95E58C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F7AE-93A0-4C38-A60B-84B71F9F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5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3C-BBF9-42F5-8343-2FE3D95E58C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F7AE-93A0-4C38-A60B-84B71F9F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7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3C-BBF9-42F5-8343-2FE3D95E58C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F7AE-93A0-4C38-A60B-84B71F9F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1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3C-BBF9-42F5-8343-2FE3D95E58C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F7AE-93A0-4C38-A60B-84B71F9F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4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3C-BBF9-42F5-8343-2FE3D95E58C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F7AE-93A0-4C38-A60B-84B71F9F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5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F13C-BBF9-42F5-8343-2FE3D95E58C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FF7AE-93A0-4C38-A60B-84B71F9F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35" y="0"/>
            <a:ext cx="6925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2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45" y="0"/>
            <a:ext cx="3857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9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36" y="380736"/>
            <a:ext cx="6096528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9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9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2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8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9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2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26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Schaffer</dc:creator>
  <cp:lastModifiedBy>Cheryl Schaffer</cp:lastModifiedBy>
  <cp:revision>4</cp:revision>
  <dcterms:created xsi:type="dcterms:W3CDTF">2018-04-02T04:38:29Z</dcterms:created>
  <dcterms:modified xsi:type="dcterms:W3CDTF">2018-05-21T06:20:59Z</dcterms:modified>
</cp:coreProperties>
</file>