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9" r:id="rId4"/>
    <p:sldId id="258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397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76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86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86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28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</dc:creator>
  <cp:lastModifiedBy>Anthony Schaffer</cp:lastModifiedBy>
  <cp:revision>2</cp:revision>
  <dcterms:created xsi:type="dcterms:W3CDTF">2006-08-16T00:00:00Z</dcterms:created>
  <dcterms:modified xsi:type="dcterms:W3CDTF">2018-03-25T23:36:24Z</dcterms:modified>
</cp:coreProperties>
</file>